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28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8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04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48FD2-E30E-1648-8A76-368936DE2686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22115-75FA-6249-B80F-A4AF3C754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88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2CF3AAF5-0E9B-D64B-B396-5B94679505EE}" type="datetimeFigureOut">
              <a:rPr lang="en-US" smtClean="0"/>
              <a:pPr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EECE25C-9AEE-1942-99B5-FF8D4FEA1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i="1" dirty="0" smtClean="0"/>
              <a:t>The Word Within the Word</a:t>
            </a:r>
            <a:endParaRPr lang="en-US" sz="5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List </a:t>
            </a:r>
            <a:r>
              <a:rPr lang="en-US" dirty="0" smtClean="0"/>
              <a:t>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dyna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dynamic</a:t>
            </a:r>
          </a:p>
          <a:p>
            <a:r>
              <a:rPr lang="en-US" sz="3200" dirty="0" smtClean="0"/>
              <a:t>dynamite</a:t>
            </a:r>
          </a:p>
          <a:p>
            <a:r>
              <a:rPr lang="en-US" sz="3200" dirty="0" smtClean="0"/>
              <a:t>dynamo</a:t>
            </a:r>
          </a:p>
          <a:p>
            <a:r>
              <a:rPr lang="en-US" sz="3200" dirty="0" smtClean="0"/>
              <a:t>dynasty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5813402" y="386793"/>
            <a:ext cx="26406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power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625" y="3688256"/>
            <a:ext cx="2984500" cy="2730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951" y="2010698"/>
            <a:ext cx="2691675" cy="1677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chron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chronological</a:t>
            </a:r>
          </a:p>
          <a:p>
            <a:r>
              <a:rPr lang="en-US" sz="3200" dirty="0" smtClean="0"/>
              <a:t>chronic</a:t>
            </a:r>
          </a:p>
          <a:p>
            <a:r>
              <a:rPr lang="en-US" sz="3200" dirty="0" smtClean="0"/>
              <a:t>synchronize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5714220" y="409316"/>
            <a:ext cx="2744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time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103" y="4260662"/>
            <a:ext cx="3505200" cy="2324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526" y="2055744"/>
            <a:ext cx="4025900" cy="201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hyperactive</a:t>
            </a:r>
          </a:p>
          <a:p>
            <a:r>
              <a:rPr lang="en-US" sz="3200" dirty="0" smtClean="0"/>
              <a:t>hypertension</a:t>
            </a:r>
          </a:p>
          <a:p>
            <a:r>
              <a:rPr lang="en-US" sz="3200" dirty="0" smtClean="0"/>
              <a:t>hyperbole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5737808" y="185801"/>
            <a:ext cx="21056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over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615" y="2133601"/>
            <a:ext cx="1892300" cy="304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098" y="4425950"/>
            <a:ext cx="4076700" cy="199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luna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lunar</a:t>
            </a:r>
          </a:p>
          <a:p>
            <a:r>
              <a:rPr lang="en-US" sz="3200" dirty="0" smtClean="0"/>
              <a:t>lunatic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6063974" y="510737"/>
            <a:ext cx="26167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moon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041" y="4125534"/>
            <a:ext cx="3403600" cy="238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721" y="2429789"/>
            <a:ext cx="3632200" cy="223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522" y="4078871"/>
            <a:ext cx="2540000" cy="25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octa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octagon</a:t>
            </a:r>
          </a:p>
          <a:p>
            <a:r>
              <a:rPr lang="en-US" sz="3200" dirty="0" smtClean="0"/>
              <a:t>octopus</a:t>
            </a:r>
          </a:p>
          <a:p>
            <a:r>
              <a:rPr lang="en-US" sz="3200" dirty="0" smtClean="0"/>
              <a:t>octave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5673457" y="575675"/>
            <a:ext cx="20646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eight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639" y="2133601"/>
            <a:ext cx="34925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gyro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gyration</a:t>
            </a:r>
          </a:p>
          <a:p>
            <a:r>
              <a:rPr lang="en-US" sz="3200" dirty="0" smtClean="0"/>
              <a:t>gyrate</a:t>
            </a:r>
          </a:p>
          <a:p>
            <a:r>
              <a:rPr lang="en-US" sz="3200" dirty="0" smtClean="0"/>
              <a:t>gyroscope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5991903" y="349387"/>
            <a:ext cx="18695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turn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3429000"/>
            <a:ext cx="28575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350" y="1822450"/>
            <a:ext cx="2527300" cy="321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contradict</a:t>
            </a:r>
          </a:p>
          <a:p>
            <a:r>
              <a:rPr lang="en-US" sz="3200" dirty="0" smtClean="0"/>
              <a:t>contrary</a:t>
            </a:r>
          </a:p>
          <a:p>
            <a:r>
              <a:rPr lang="en-US" sz="3200" dirty="0" smtClean="0"/>
              <a:t>contrast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5556697" y="555033"/>
            <a:ext cx="29948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against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0" y="2110122"/>
            <a:ext cx="2946400" cy="2755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81" y="342900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geography</a:t>
            </a:r>
          </a:p>
          <a:p>
            <a:r>
              <a:rPr lang="en-US" sz="3200" dirty="0" smtClean="0"/>
              <a:t>geology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6411549" y="582432"/>
            <a:ext cx="2095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earth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81" y="2000250"/>
            <a:ext cx="28575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097" y="3741421"/>
            <a:ext cx="34925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helio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Helios</a:t>
            </a:r>
          </a:p>
          <a:p>
            <a:r>
              <a:rPr lang="en-US" sz="3200" dirty="0" smtClean="0"/>
              <a:t>heliotrope</a:t>
            </a:r>
          </a:p>
          <a:p>
            <a:r>
              <a:rPr lang="en-US" sz="3200" dirty="0" smtClean="0"/>
              <a:t>heliograph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6846582" y="306428"/>
            <a:ext cx="16384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sun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600" y="1940416"/>
            <a:ext cx="2082800" cy="203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915" y="3544144"/>
            <a:ext cx="32893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thermometer</a:t>
            </a:r>
          </a:p>
          <a:p>
            <a:r>
              <a:rPr lang="en-US" sz="3200" dirty="0" smtClean="0"/>
              <a:t>thermostat</a:t>
            </a:r>
          </a:p>
          <a:p>
            <a:r>
              <a:rPr lang="en-US" sz="3200" dirty="0" smtClean="0"/>
              <a:t>thermos</a:t>
            </a:r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0064734">
            <a:off x="6588857" y="364952"/>
            <a:ext cx="19094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heat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225" y="2133601"/>
            <a:ext cx="2159000" cy="375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839" y="2680893"/>
            <a:ext cx="2324100" cy="349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vitamin</a:t>
            </a:r>
          </a:p>
          <a:p>
            <a:r>
              <a:rPr lang="en-US" sz="3200" dirty="0" smtClean="0"/>
              <a:t>vital</a:t>
            </a:r>
          </a:p>
          <a:p>
            <a:r>
              <a:rPr lang="en-US" sz="3200" dirty="0" smtClean="0"/>
              <a:t>revitalize</a:t>
            </a:r>
          </a:p>
          <a:p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0064734">
            <a:off x="5740412" y="403368"/>
            <a:ext cx="27174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life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69" y="4116970"/>
            <a:ext cx="3302000" cy="2463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407" y="2014312"/>
            <a:ext cx="3153452" cy="2212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tetra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tetragon</a:t>
            </a:r>
          </a:p>
          <a:p>
            <a:r>
              <a:rPr lang="en-US" sz="3200" dirty="0" smtClean="0"/>
              <a:t>tetrachloride</a:t>
            </a:r>
          </a:p>
          <a:p>
            <a:r>
              <a:rPr lang="en-US" sz="3200" dirty="0" smtClean="0"/>
              <a:t>tetracycline</a:t>
            </a:r>
          </a:p>
          <a:p>
            <a:endParaRPr lang="en-US" sz="3200" dirty="0" smtClean="0"/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0064734">
            <a:off x="6462206" y="246032"/>
            <a:ext cx="20426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four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596" y="2168148"/>
            <a:ext cx="3505200" cy="210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862" y="4320652"/>
            <a:ext cx="2010307" cy="17891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331" y="4380614"/>
            <a:ext cx="2156858" cy="1615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meter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thermometer</a:t>
            </a:r>
          </a:p>
          <a:p>
            <a:r>
              <a:rPr lang="en-US" sz="3200" dirty="0" smtClean="0"/>
              <a:t>odometer</a:t>
            </a:r>
          </a:p>
          <a:p>
            <a:r>
              <a:rPr lang="en-US" sz="3200" dirty="0" smtClean="0"/>
              <a:t>millimeter</a:t>
            </a:r>
          </a:p>
          <a:p>
            <a:endParaRPr lang="en-US" sz="3200" dirty="0" smtClean="0"/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0064734">
            <a:off x="5160308" y="497365"/>
            <a:ext cx="34117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measure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863" y="4357834"/>
            <a:ext cx="3606800" cy="2247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062" y="2256172"/>
            <a:ext cx="2919217" cy="2186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periscope</a:t>
            </a:r>
          </a:p>
          <a:p>
            <a:r>
              <a:rPr lang="en-US" sz="3200" dirty="0" smtClean="0"/>
              <a:t>telescope</a:t>
            </a:r>
          </a:p>
          <a:p>
            <a:r>
              <a:rPr lang="en-US" sz="3200" dirty="0" smtClean="0"/>
              <a:t>microscope</a:t>
            </a:r>
          </a:p>
          <a:p>
            <a:endParaRPr lang="en-US" sz="3200" dirty="0" smtClean="0"/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0064734">
            <a:off x="6500202" y="281708"/>
            <a:ext cx="2002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look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4937" y="43861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022" y="1767852"/>
            <a:ext cx="2982959" cy="22343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632" y="3527205"/>
            <a:ext cx="2069390" cy="2538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sonar</a:t>
            </a:r>
          </a:p>
          <a:p>
            <a:r>
              <a:rPr lang="en-US" sz="3200" dirty="0" smtClean="0"/>
              <a:t>song</a:t>
            </a:r>
          </a:p>
          <a:p>
            <a:r>
              <a:rPr lang="en-US" sz="3200" dirty="0" smtClean="0"/>
              <a:t>sonnet</a:t>
            </a:r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0064734">
            <a:off x="5936114" y="631323"/>
            <a:ext cx="25958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sound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4937" y="43861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812" y="2209800"/>
            <a:ext cx="2736099" cy="2005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361" y="3841876"/>
            <a:ext cx="2389326" cy="2389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84152"/>
            <a:ext cx="7345362" cy="1339850"/>
          </a:xfrm>
        </p:spPr>
        <p:txBody>
          <a:bodyPr/>
          <a:lstStyle/>
          <a:p>
            <a:r>
              <a:rPr lang="en-US" dirty="0" err="1" smtClean="0"/>
              <a:t>dec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decathlon</a:t>
            </a:r>
          </a:p>
          <a:p>
            <a:r>
              <a:rPr lang="en-US" sz="3200" dirty="0" smtClean="0"/>
              <a:t>decimal</a:t>
            </a:r>
          </a:p>
          <a:p>
            <a:r>
              <a:rPr lang="en-US" sz="3200" dirty="0" smtClean="0"/>
              <a:t>decade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6738128" y="345824"/>
            <a:ext cx="17525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ten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4937" y="43861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475" y="2133601"/>
            <a:ext cx="4064000" cy="199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84152"/>
            <a:ext cx="7345362" cy="1339850"/>
          </a:xfrm>
        </p:spPr>
        <p:txBody>
          <a:bodyPr/>
          <a:lstStyle/>
          <a:p>
            <a:r>
              <a:rPr lang="en-US" dirty="0" err="1" smtClean="0"/>
              <a:t>stell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stellar</a:t>
            </a:r>
          </a:p>
          <a:p>
            <a:r>
              <a:rPr lang="en-US" sz="3200" dirty="0" smtClean="0"/>
              <a:t>constellation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6558828" y="297932"/>
            <a:ext cx="19410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star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4937" y="43861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84" y="1897998"/>
            <a:ext cx="28575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669" y="3706826"/>
            <a:ext cx="2578433" cy="2566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84152"/>
            <a:ext cx="7345362" cy="1339850"/>
          </a:xfrm>
        </p:spPr>
        <p:txBody>
          <a:bodyPr/>
          <a:lstStyle/>
          <a:p>
            <a:r>
              <a:rPr lang="en-US" dirty="0" err="1" smtClean="0"/>
              <a:t>amat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amatory</a:t>
            </a:r>
          </a:p>
          <a:p>
            <a:r>
              <a:rPr lang="en-US" sz="3200" dirty="0" smtClean="0"/>
              <a:t>amateur</a:t>
            </a:r>
          </a:p>
          <a:p>
            <a:r>
              <a:rPr lang="en-US" sz="3200" dirty="0" smtClean="0"/>
              <a:t>amiable</a:t>
            </a:r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0064734">
            <a:off x="6550176" y="255592"/>
            <a:ext cx="19501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love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4937" y="438616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democracy</a:t>
            </a:r>
          </a:p>
          <a:p>
            <a:r>
              <a:rPr lang="en-US" sz="3200" dirty="0" smtClean="0"/>
              <a:t>demonstrate</a:t>
            </a:r>
          </a:p>
          <a:p>
            <a:r>
              <a:rPr lang="en-US" sz="3200" dirty="0" smtClean="0"/>
              <a:t>demographics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5330718" y="496402"/>
            <a:ext cx="3148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people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889" y="4464050"/>
            <a:ext cx="3924300" cy="2070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497" y="2316414"/>
            <a:ext cx="2073795" cy="2073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stereotype</a:t>
            </a:r>
          </a:p>
          <a:p>
            <a:r>
              <a:rPr lang="en-US" sz="3200" dirty="0" smtClean="0"/>
              <a:t>stereoscope</a:t>
            </a:r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0064734">
            <a:off x="5330718" y="496402"/>
            <a:ext cx="3148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solid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3669061"/>
            <a:ext cx="2857500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200" y="3669061"/>
            <a:ext cx="3187700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Marxism</a:t>
            </a:r>
          </a:p>
          <a:p>
            <a:r>
              <a:rPr lang="en-US" sz="3200" dirty="0" smtClean="0"/>
              <a:t>capitalism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0064734">
            <a:off x="5081809" y="552925"/>
            <a:ext cx="3409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doctrine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00" y="3766821"/>
            <a:ext cx="3530600" cy="2298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542" y="2728756"/>
            <a:ext cx="32893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cogn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recognize</a:t>
            </a:r>
          </a:p>
          <a:p>
            <a:r>
              <a:rPr lang="en-US" sz="3200" dirty="0" smtClean="0"/>
              <a:t>incognito</a:t>
            </a:r>
          </a:p>
          <a:p>
            <a:r>
              <a:rPr lang="en-US" sz="3200" dirty="0" smtClean="0"/>
              <a:t>cognizant</a:t>
            </a:r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0064734">
            <a:off x="5330719" y="220943"/>
            <a:ext cx="3148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know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833" y="4430958"/>
            <a:ext cx="3797300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182" y="1954458"/>
            <a:ext cx="3289300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sur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surpass</a:t>
            </a:r>
          </a:p>
          <a:p>
            <a:r>
              <a:rPr lang="en-US" sz="3200" dirty="0" smtClean="0"/>
              <a:t>surplus</a:t>
            </a:r>
          </a:p>
          <a:p>
            <a:r>
              <a:rPr lang="en-US" sz="3200" dirty="0" smtClean="0"/>
              <a:t>surcharge</a:t>
            </a:r>
          </a:p>
          <a:p>
            <a:r>
              <a:rPr lang="en-US" sz="3200" dirty="0" smtClean="0"/>
              <a:t>surface</a:t>
            </a:r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0064734">
            <a:off x="5562241" y="443827"/>
            <a:ext cx="290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over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419600"/>
            <a:ext cx="4102100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739" y="1854200"/>
            <a:ext cx="3162300" cy="256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alternator</a:t>
            </a:r>
          </a:p>
          <a:p>
            <a:r>
              <a:rPr lang="en-US" sz="3200" dirty="0" smtClean="0"/>
              <a:t>alteration</a:t>
            </a:r>
          </a:p>
          <a:p>
            <a:r>
              <a:rPr lang="en-US" sz="3200" dirty="0" smtClean="0"/>
              <a:t>alternative</a:t>
            </a:r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 rot="20064734">
            <a:off x="5330718" y="496402"/>
            <a:ext cx="3148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other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926" y="2908796"/>
            <a:ext cx="3977474" cy="315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astr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94777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astronomy</a:t>
            </a:r>
          </a:p>
          <a:p>
            <a:r>
              <a:rPr lang="en-US" sz="3200" dirty="0" smtClean="0"/>
              <a:t>astrology</a:t>
            </a:r>
          </a:p>
          <a:p>
            <a:r>
              <a:rPr lang="en-US" sz="3200" dirty="0" smtClean="0"/>
              <a:t>asteroid</a:t>
            </a:r>
          </a:p>
          <a:p>
            <a:r>
              <a:rPr lang="en-US" sz="3200" dirty="0" smtClean="0"/>
              <a:t>asterisk</a:t>
            </a:r>
          </a:p>
        </p:txBody>
      </p:sp>
      <p:sp>
        <p:nvSpPr>
          <p:cNvPr id="6" name="TextBox 5"/>
          <p:cNvSpPr txBox="1"/>
          <p:nvPr/>
        </p:nvSpPr>
        <p:spPr>
          <a:xfrm rot="20064734">
            <a:off x="6102525" y="321139"/>
            <a:ext cx="2336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star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027" y="1879390"/>
            <a:ext cx="3581400" cy="2273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839" y="3772438"/>
            <a:ext cx="2857500" cy="2857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7302" y="4356629"/>
            <a:ext cx="1948407" cy="1948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1881</TotalTime>
  <Words>129</Words>
  <Application>Microsoft Macintosh PowerPoint</Application>
  <PresentationFormat>On-screen Show (4:3)</PresentationFormat>
  <Paragraphs>125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Capital</vt:lpstr>
      <vt:lpstr>The Word Within the Word</vt:lpstr>
      <vt:lpstr>vita </vt:lpstr>
      <vt:lpstr>demo </vt:lpstr>
      <vt:lpstr>stereo </vt:lpstr>
      <vt:lpstr> ism</vt:lpstr>
      <vt:lpstr>cogn  </vt:lpstr>
      <vt:lpstr>sur  </vt:lpstr>
      <vt:lpstr>alter  </vt:lpstr>
      <vt:lpstr>astr  </vt:lpstr>
      <vt:lpstr>dyna  </vt:lpstr>
      <vt:lpstr>chron  </vt:lpstr>
      <vt:lpstr>hyper  </vt:lpstr>
      <vt:lpstr>luna  </vt:lpstr>
      <vt:lpstr>octa  </vt:lpstr>
      <vt:lpstr>gyro  </vt:lpstr>
      <vt:lpstr>contra  </vt:lpstr>
      <vt:lpstr>geo  </vt:lpstr>
      <vt:lpstr>helio  </vt:lpstr>
      <vt:lpstr>thermo  </vt:lpstr>
      <vt:lpstr>tetra  </vt:lpstr>
      <vt:lpstr>meter  </vt:lpstr>
      <vt:lpstr>scope  </vt:lpstr>
      <vt:lpstr>son  </vt:lpstr>
      <vt:lpstr>dec  </vt:lpstr>
      <vt:lpstr>stell  </vt:lpstr>
      <vt:lpstr>amat  </vt:lpstr>
    </vt:vector>
  </TitlesOfParts>
  <Company>Rolling Meadows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 Within The Word</dc:title>
  <dc:creator>Alison Deberge</dc:creator>
  <cp:lastModifiedBy>christie thompson</cp:lastModifiedBy>
  <cp:revision>20</cp:revision>
  <cp:lastPrinted>2012-11-16T15:54:32Z</cp:lastPrinted>
  <dcterms:created xsi:type="dcterms:W3CDTF">2013-01-06T20:02:10Z</dcterms:created>
  <dcterms:modified xsi:type="dcterms:W3CDTF">2014-06-07T04:43:41Z</dcterms:modified>
</cp:coreProperties>
</file>