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48FD2-E30E-1648-8A76-368936DE2686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2115-75FA-6249-B80F-A4AF3C754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14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i="1" dirty="0" smtClean="0"/>
              <a:t>The Word Within The Word</a:t>
            </a:r>
            <a:endParaRPr lang="en-US" sz="5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List </a:t>
            </a:r>
            <a:r>
              <a:rPr lang="en-US" dirty="0" smtClean="0"/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punct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puncture</a:t>
            </a:r>
          </a:p>
          <a:p>
            <a:r>
              <a:rPr lang="en-US" sz="3200" dirty="0" smtClean="0"/>
              <a:t>punctuate</a:t>
            </a:r>
          </a:p>
          <a:p>
            <a:r>
              <a:rPr lang="en-US" sz="3200" dirty="0" smtClean="0"/>
              <a:t>acupuncture</a:t>
            </a:r>
          </a:p>
          <a:p>
            <a:r>
              <a:rPr lang="en-US" sz="3200" dirty="0" smtClean="0"/>
              <a:t>punctual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102525" y="321139"/>
            <a:ext cx="233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point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839" y="1879390"/>
            <a:ext cx="2679700" cy="302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498" y="4309018"/>
            <a:ext cx="3128314" cy="214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ject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eject</a:t>
            </a:r>
          </a:p>
          <a:p>
            <a:r>
              <a:rPr lang="en-US" sz="3200" dirty="0" smtClean="0"/>
              <a:t>reject</a:t>
            </a:r>
          </a:p>
          <a:p>
            <a:r>
              <a:rPr lang="en-US" sz="3200" dirty="0" smtClean="0"/>
              <a:t>inject</a:t>
            </a:r>
          </a:p>
          <a:p>
            <a:r>
              <a:rPr lang="en-US" sz="3200" dirty="0" smtClean="0"/>
              <a:t>interject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625286" y="429511"/>
            <a:ext cx="2838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throw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39" y="2096134"/>
            <a:ext cx="3030418" cy="1906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210" y="4002192"/>
            <a:ext cx="33401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tion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completion</a:t>
            </a:r>
          </a:p>
          <a:p>
            <a:r>
              <a:rPr lang="en-US" sz="3200" dirty="0" smtClean="0"/>
              <a:t>reaction</a:t>
            </a:r>
          </a:p>
          <a:p>
            <a:r>
              <a:rPr lang="en-US" sz="3200" dirty="0" smtClean="0"/>
              <a:t>devastation</a:t>
            </a:r>
          </a:p>
          <a:p>
            <a:r>
              <a:rPr lang="en-US" sz="3200" dirty="0" smtClean="0"/>
              <a:t>creation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853086" y="397397"/>
            <a:ext cx="2838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act or</a:t>
            </a:r>
          </a:p>
          <a:p>
            <a:r>
              <a:rPr lang="en-US" sz="6600" b="1" dirty="0" smtClean="0">
                <a:solidFill>
                  <a:srgbClr val="FF0000"/>
                </a:solidFill>
              </a:rPr>
              <a:t>state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84" y="2761660"/>
            <a:ext cx="2299866" cy="1994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0" y="3149600"/>
            <a:ext cx="25273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locomotive</a:t>
            </a:r>
          </a:p>
          <a:p>
            <a:r>
              <a:rPr lang="en-US" sz="3200" dirty="0" smtClean="0"/>
              <a:t>location</a:t>
            </a:r>
          </a:p>
          <a:p>
            <a:r>
              <a:rPr lang="en-US" sz="3200" dirty="0" smtClean="0"/>
              <a:t>local</a:t>
            </a:r>
          </a:p>
          <a:p>
            <a:r>
              <a:rPr lang="en-US" sz="3200" dirty="0" smtClean="0"/>
              <a:t>dislocate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063975" y="694891"/>
            <a:ext cx="2616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942" y="4060405"/>
            <a:ext cx="3695700" cy="219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641" y="2328393"/>
            <a:ext cx="2917019" cy="1958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dox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orthodox</a:t>
            </a:r>
          </a:p>
          <a:p>
            <a:r>
              <a:rPr lang="en-US" sz="3200" dirty="0" smtClean="0"/>
              <a:t>paradox</a:t>
            </a:r>
          </a:p>
          <a:p>
            <a:r>
              <a:rPr lang="en-US" sz="3200" dirty="0" smtClean="0"/>
              <a:t>doxology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539356" y="814022"/>
            <a:ext cx="3168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opinion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304" y="2905100"/>
            <a:ext cx="3439714" cy="3160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amphi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amphibious</a:t>
            </a:r>
          </a:p>
          <a:p>
            <a:r>
              <a:rPr lang="en-US" sz="3200" dirty="0" smtClean="0"/>
              <a:t>amphitheater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411549" y="582432"/>
            <a:ext cx="2095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both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453" y="3980065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3840365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magnificent</a:t>
            </a:r>
          </a:p>
          <a:p>
            <a:r>
              <a:rPr lang="en-US" sz="3200" dirty="0" smtClean="0"/>
              <a:t>magnanimous</a:t>
            </a:r>
          </a:p>
          <a:p>
            <a:r>
              <a:rPr lang="en-US" sz="3200" dirty="0" smtClean="0"/>
              <a:t>magnate</a:t>
            </a:r>
          </a:p>
          <a:p>
            <a:r>
              <a:rPr lang="en-US" sz="3200" dirty="0" smtClean="0"/>
              <a:t>Magna </a:t>
            </a:r>
            <a:r>
              <a:rPr lang="en-US" sz="3200" dirty="0" err="1" smtClean="0"/>
              <a:t>Carta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6411549" y="582432"/>
            <a:ext cx="2095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great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39" y="2088707"/>
            <a:ext cx="32766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284" y="4298616"/>
            <a:ext cx="34925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euphemism</a:t>
            </a:r>
          </a:p>
          <a:p>
            <a:r>
              <a:rPr lang="en-US" sz="3200" dirty="0" smtClean="0"/>
              <a:t>Europe</a:t>
            </a:r>
          </a:p>
          <a:p>
            <a:r>
              <a:rPr lang="en-US" sz="3200" dirty="0" smtClean="0"/>
              <a:t>eugenics</a:t>
            </a:r>
          </a:p>
          <a:p>
            <a:r>
              <a:rPr lang="en-US" sz="3200" dirty="0" smtClean="0"/>
              <a:t>eulogy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411549" y="582432"/>
            <a:ext cx="2095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good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49245"/>
          <a:stretch>
            <a:fillRect/>
          </a:stretch>
        </p:blipFill>
        <p:spPr>
          <a:xfrm>
            <a:off x="4013178" y="2133601"/>
            <a:ext cx="1669421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99" y="3411221"/>
            <a:ext cx="307340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endoplasm</a:t>
            </a:r>
          </a:p>
          <a:p>
            <a:r>
              <a:rPr lang="en-US" sz="3200" dirty="0" smtClean="0"/>
              <a:t>endoskeleton</a:t>
            </a:r>
          </a:p>
          <a:p>
            <a:r>
              <a:rPr lang="en-US" sz="3200" dirty="0" smtClean="0"/>
              <a:t>endothermic</a:t>
            </a:r>
          </a:p>
          <a:p>
            <a:r>
              <a:rPr lang="en-US" sz="3200" dirty="0" smtClean="0"/>
              <a:t>endocrine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802865" y="720653"/>
            <a:ext cx="273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within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25621"/>
            <a:ext cx="38100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91" y="2128861"/>
            <a:ext cx="3064946" cy="2295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phobia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claustrophobia</a:t>
            </a:r>
          </a:p>
          <a:p>
            <a:r>
              <a:rPr lang="en-US" sz="3200" dirty="0" smtClean="0"/>
              <a:t>hydrophobia</a:t>
            </a:r>
          </a:p>
          <a:p>
            <a:r>
              <a:rPr lang="en-US" sz="3200" dirty="0" err="1" smtClean="0"/>
              <a:t>coulrophobia</a:t>
            </a:r>
            <a:endParaRPr lang="en-US" sz="3200" dirty="0" smtClean="0"/>
          </a:p>
          <a:p>
            <a:r>
              <a:rPr lang="en-US" sz="3200" dirty="0" smtClean="0"/>
              <a:t>arachnophobia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6196242" y="631324"/>
            <a:ext cx="2322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176" y="4104416"/>
            <a:ext cx="33909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267" y="2046140"/>
            <a:ext cx="30480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amorphous</a:t>
            </a:r>
          </a:p>
          <a:p>
            <a:r>
              <a:rPr lang="en-US" sz="3200" dirty="0" smtClean="0"/>
              <a:t>anthropomorphism</a:t>
            </a:r>
          </a:p>
          <a:p>
            <a:r>
              <a:rPr lang="en-US" sz="3200" dirty="0" smtClean="0"/>
              <a:t>metamorphosis</a:t>
            </a: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740412" y="403368"/>
            <a:ext cx="2717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shape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546" y="1584008"/>
            <a:ext cx="2203470" cy="2787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05" y="3978270"/>
            <a:ext cx="2682056" cy="2238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1"/>
            <a:ext cx="4419600" cy="184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ortho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orthodontics</a:t>
            </a:r>
          </a:p>
          <a:p>
            <a:r>
              <a:rPr lang="en-US" sz="3200" dirty="0" smtClean="0"/>
              <a:t>orthopedic</a:t>
            </a:r>
          </a:p>
          <a:p>
            <a:r>
              <a:rPr lang="en-US" sz="3200" dirty="0" smtClean="0"/>
              <a:t>orthodox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514239" y="786194"/>
            <a:ext cx="3039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straight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139" y="3713365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dispute</a:t>
            </a:r>
          </a:p>
          <a:p>
            <a:r>
              <a:rPr lang="en-US" sz="3200" dirty="0" smtClean="0"/>
              <a:t>computer</a:t>
            </a:r>
          </a:p>
          <a:p>
            <a:r>
              <a:rPr lang="en-US" sz="3200" dirty="0" smtClean="0"/>
              <a:t>disreputable</a:t>
            </a:r>
          </a:p>
          <a:p>
            <a:r>
              <a:rPr lang="en-US" sz="3200" dirty="0" smtClean="0"/>
              <a:t>reputation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941645" y="689138"/>
            <a:ext cx="259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57" y="2721535"/>
            <a:ext cx="27051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15" y="1936089"/>
            <a:ext cx="2677722" cy="2125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verify</a:t>
            </a:r>
          </a:p>
          <a:p>
            <a:r>
              <a:rPr lang="en-US" sz="3200" dirty="0" smtClean="0"/>
              <a:t>verdict</a:t>
            </a:r>
          </a:p>
          <a:p>
            <a:r>
              <a:rPr lang="en-US" sz="3200" dirty="0" smtClean="0"/>
              <a:t>verisimilitude</a:t>
            </a:r>
          </a:p>
          <a:p>
            <a:r>
              <a:rPr lang="en-US" sz="3200" dirty="0" smtClean="0"/>
              <a:t>veracity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6747589" y="506123"/>
            <a:ext cx="1742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482" y="3768447"/>
            <a:ext cx="29845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matri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matricide</a:t>
            </a:r>
          </a:p>
          <a:p>
            <a:r>
              <a:rPr lang="en-US" sz="3200" dirty="0" smtClean="0"/>
              <a:t>matron</a:t>
            </a:r>
          </a:p>
          <a:p>
            <a:r>
              <a:rPr lang="en-US" sz="3200" dirty="0" smtClean="0"/>
              <a:t>matrimony</a:t>
            </a:r>
          </a:p>
          <a:p>
            <a:r>
              <a:rPr lang="en-US" sz="3200" dirty="0" smtClean="0"/>
              <a:t>matriarch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716345" y="740300"/>
            <a:ext cx="2826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83" y="3948315"/>
            <a:ext cx="3403600" cy="238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13" y="2133602"/>
            <a:ext cx="2291817" cy="1909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4152"/>
            <a:ext cx="7345362" cy="1339850"/>
          </a:xfrm>
        </p:spPr>
        <p:txBody>
          <a:bodyPr/>
          <a:lstStyle/>
          <a:p>
            <a:r>
              <a:rPr lang="en-US" dirty="0" smtClean="0"/>
              <a:t>mega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megalith</a:t>
            </a:r>
          </a:p>
          <a:p>
            <a:r>
              <a:rPr lang="en-US" sz="3200" dirty="0" smtClean="0"/>
              <a:t>megaphone</a:t>
            </a:r>
          </a:p>
          <a:p>
            <a:r>
              <a:rPr lang="en-US" sz="3200" dirty="0" smtClean="0"/>
              <a:t>megalomania</a:t>
            </a:r>
          </a:p>
          <a:p>
            <a:r>
              <a:rPr lang="en-US" sz="3200" dirty="0" smtClean="0"/>
              <a:t>megaton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111821" y="650495"/>
            <a:ext cx="2411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large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959" y="3824972"/>
            <a:ext cx="2210023" cy="2652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117" y="2224832"/>
            <a:ext cx="2553842" cy="265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4152"/>
            <a:ext cx="7345362" cy="1339850"/>
          </a:xfrm>
        </p:spPr>
        <p:txBody>
          <a:bodyPr/>
          <a:lstStyle/>
          <a:p>
            <a:r>
              <a:rPr lang="en-US" dirty="0" smtClean="0"/>
              <a:t>pop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popular</a:t>
            </a:r>
          </a:p>
          <a:p>
            <a:r>
              <a:rPr lang="en-US" sz="3200" dirty="0" smtClean="0"/>
              <a:t>population</a:t>
            </a:r>
          </a:p>
          <a:p>
            <a:r>
              <a:rPr lang="en-US" sz="3200" dirty="0" smtClean="0"/>
              <a:t>populate</a:t>
            </a:r>
          </a:p>
          <a:p>
            <a:r>
              <a:rPr lang="en-US" sz="3200" dirty="0" smtClean="0"/>
              <a:t>populous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650648" y="755219"/>
            <a:ext cx="2896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397" y="4023934"/>
            <a:ext cx="31496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382" y="2540140"/>
            <a:ext cx="2929118" cy="1757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4152"/>
            <a:ext cx="7345362" cy="1339850"/>
          </a:xfrm>
        </p:spPr>
        <p:txBody>
          <a:bodyPr/>
          <a:lstStyle/>
          <a:p>
            <a:r>
              <a:rPr lang="en-US" dirty="0" err="1" smtClean="0"/>
              <a:t>sangui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sanguine</a:t>
            </a:r>
          </a:p>
          <a:p>
            <a:r>
              <a:rPr lang="en-US" sz="3200" dirty="0" smtClean="0"/>
              <a:t>consanguinity</a:t>
            </a:r>
          </a:p>
          <a:p>
            <a:r>
              <a:rPr lang="en-US" sz="3200" dirty="0" smtClean="0"/>
              <a:t>sangfroid</a:t>
            </a:r>
          </a:p>
          <a:p>
            <a:r>
              <a:rPr lang="en-US" sz="3200" dirty="0" smtClean="0"/>
              <a:t>sanguinary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650648" y="755219"/>
            <a:ext cx="2896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blood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09" y="3520499"/>
            <a:ext cx="3617819" cy="2469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revest</a:t>
            </a:r>
            <a:endParaRPr lang="en-US" sz="3200" dirty="0" smtClean="0"/>
          </a:p>
          <a:p>
            <a:r>
              <a:rPr lang="en-US" sz="3200" dirty="0" smtClean="0"/>
              <a:t>vestment</a:t>
            </a:r>
          </a:p>
          <a:p>
            <a:r>
              <a:rPr lang="en-US" sz="3200" dirty="0" smtClean="0"/>
              <a:t>vested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8" y="496402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clothes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2229916"/>
            <a:ext cx="24892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3296921"/>
            <a:ext cx="29337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benediction</a:t>
            </a:r>
          </a:p>
          <a:p>
            <a:r>
              <a:rPr lang="en-US" sz="3200" dirty="0" smtClean="0"/>
              <a:t>benefit</a:t>
            </a:r>
          </a:p>
          <a:p>
            <a:r>
              <a:rPr lang="en-US" sz="3200" dirty="0" smtClean="0"/>
              <a:t>benefactor</a:t>
            </a:r>
          </a:p>
          <a:p>
            <a:r>
              <a:rPr lang="en-US" sz="3200" dirty="0" smtClean="0"/>
              <a:t>benevolent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8" y="496402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good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04" y="3810204"/>
            <a:ext cx="2476295" cy="2476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332" y="2146300"/>
            <a:ext cx="31750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ponder</a:t>
            </a:r>
          </a:p>
          <a:p>
            <a:r>
              <a:rPr lang="en-US" sz="3200" dirty="0" smtClean="0"/>
              <a:t>imponderable</a:t>
            </a:r>
          </a:p>
          <a:p>
            <a:r>
              <a:rPr lang="en-US" sz="3200" dirty="0" smtClean="0"/>
              <a:t>ponderous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8" y="496402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weight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922" y="2133601"/>
            <a:ext cx="2997200" cy="271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832" y="3933838"/>
            <a:ext cx="33020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corp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corporal</a:t>
            </a:r>
          </a:p>
          <a:p>
            <a:r>
              <a:rPr lang="en-US" sz="3200" dirty="0" smtClean="0"/>
              <a:t>corporation</a:t>
            </a:r>
          </a:p>
          <a:p>
            <a:r>
              <a:rPr lang="en-US" sz="3200" dirty="0" smtClean="0"/>
              <a:t>corpulent</a:t>
            </a:r>
          </a:p>
          <a:p>
            <a:r>
              <a:rPr lang="en-US" sz="3200" dirty="0" smtClean="0"/>
              <a:t>corpse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8" y="496402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body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832" y="2382521"/>
            <a:ext cx="220980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dorm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dormitory</a:t>
            </a:r>
          </a:p>
          <a:p>
            <a:r>
              <a:rPr lang="en-US" sz="3200" dirty="0" smtClean="0"/>
              <a:t>dormant</a:t>
            </a:r>
          </a:p>
          <a:p>
            <a:r>
              <a:rPr lang="en-US" sz="3200" dirty="0" smtClean="0"/>
              <a:t>dormer</a:t>
            </a:r>
          </a:p>
          <a:p>
            <a:r>
              <a:rPr lang="en-US" sz="3200" dirty="0" smtClean="0"/>
              <a:t>dormancy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8" y="496402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sleep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98" y="4028361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832" y="2197100"/>
            <a:ext cx="33020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pater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paternalistic</a:t>
            </a:r>
          </a:p>
          <a:p>
            <a:r>
              <a:rPr lang="en-US" sz="3200" dirty="0" smtClean="0"/>
              <a:t>patronize</a:t>
            </a:r>
          </a:p>
          <a:p>
            <a:r>
              <a:rPr lang="en-US" sz="3200" dirty="0" smtClean="0"/>
              <a:t>patriarch</a:t>
            </a:r>
          </a:p>
          <a:p>
            <a:r>
              <a:rPr lang="en-US" sz="3200" dirty="0" smtClean="0"/>
              <a:t>expatriate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8" y="496402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father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139" y="2000250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0" y="3429000"/>
            <a:ext cx="27305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novel</a:t>
            </a:r>
          </a:p>
          <a:p>
            <a:r>
              <a:rPr lang="en-US" sz="3200" dirty="0" smtClean="0"/>
              <a:t>novice</a:t>
            </a:r>
          </a:p>
          <a:p>
            <a:r>
              <a:rPr lang="en-US" sz="3200" dirty="0" smtClean="0"/>
              <a:t>innovation</a:t>
            </a:r>
          </a:p>
          <a:p>
            <a:r>
              <a:rPr lang="en-US" sz="3200" dirty="0" smtClean="0"/>
              <a:t>renovate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102525" y="321139"/>
            <a:ext cx="233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new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1676400"/>
            <a:ext cx="23241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49" y="4334944"/>
            <a:ext cx="2829793" cy="206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819</TotalTime>
  <Words>153</Words>
  <Application>Microsoft Macintosh PowerPoint</Application>
  <PresentationFormat>On-screen Show (4:3)</PresentationFormat>
  <Paragraphs>146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Capital</vt:lpstr>
      <vt:lpstr>The Word Within The Word</vt:lpstr>
      <vt:lpstr>morph </vt:lpstr>
      <vt:lpstr>vest </vt:lpstr>
      <vt:lpstr>bene </vt:lpstr>
      <vt:lpstr>pond </vt:lpstr>
      <vt:lpstr>corp  </vt:lpstr>
      <vt:lpstr>dorm  </vt:lpstr>
      <vt:lpstr>pater  </vt:lpstr>
      <vt:lpstr>nov  </vt:lpstr>
      <vt:lpstr>punct  </vt:lpstr>
      <vt:lpstr>ject  </vt:lpstr>
      <vt:lpstr>tion  </vt:lpstr>
      <vt:lpstr>loco  </vt:lpstr>
      <vt:lpstr>dox  </vt:lpstr>
      <vt:lpstr>amphi  </vt:lpstr>
      <vt:lpstr>magn  </vt:lpstr>
      <vt:lpstr>eu  </vt:lpstr>
      <vt:lpstr>endo  </vt:lpstr>
      <vt:lpstr>phobia  </vt:lpstr>
      <vt:lpstr>ortho  </vt:lpstr>
      <vt:lpstr>put  </vt:lpstr>
      <vt:lpstr>ver  </vt:lpstr>
      <vt:lpstr>matri  </vt:lpstr>
      <vt:lpstr>mega  </vt:lpstr>
      <vt:lpstr>pop  </vt:lpstr>
      <vt:lpstr>sangui  </vt:lpstr>
    </vt:vector>
  </TitlesOfParts>
  <Company>Rolling Meadows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Within The Word</dc:title>
  <dc:creator>Alison Deberge</dc:creator>
  <cp:lastModifiedBy>christie thompson</cp:lastModifiedBy>
  <cp:revision>16</cp:revision>
  <cp:lastPrinted>2012-11-16T15:54:32Z</cp:lastPrinted>
  <dcterms:created xsi:type="dcterms:W3CDTF">2013-12-02T13:20:56Z</dcterms:created>
  <dcterms:modified xsi:type="dcterms:W3CDTF">2014-06-07T04:43:30Z</dcterms:modified>
</cp:coreProperties>
</file>