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48FD2-E30E-1648-8A76-368936DE2686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2115-75FA-6249-B80F-A4AF3C754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i="1" dirty="0" smtClean="0"/>
              <a:t>The Word Within The Word</a:t>
            </a:r>
            <a:endParaRPr lang="en-US" sz="5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List </a:t>
            </a:r>
            <a:r>
              <a:rPr lang="en-US" dirty="0" smtClean="0"/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panorama</a:t>
            </a:r>
          </a:p>
          <a:p>
            <a:r>
              <a:rPr lang="en-US" sz="3200" dirty="0" smtClean="0"/>
              <a:t>pantheism</a:t>
            </a:r>
          </a:p>
          <a:p>
            <a:r>
              <a:rPr lang="en-US" sz="3200" dirty="0" err="1" smtClean="0"/>
              <a:t>Pangea</a:t>
            </a:r>
            <a:endParaRPr lang="en-US" sz="3200" dirty="0" smtClean="0"/>
          </a:p>
          <a:p>
            <a:r>
              <a:rPr lang="en-US" sz="3200" dirty="0" smtClean="0"/>
              <a:t>pandemic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47599" y="220071"/>
            <a:ext cx="1868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all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08" y="5002283"/>
            <a:ext cx="6159500" cy="132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88" y="1917700"/>
            <a:ext cx="2416511" cy="271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pentagram</a:t>
            </a:r>
          </a:p>
          <a:p>
            <a:r>
              <a:rPr lang="en-US" sz="3200" dirty="0" smtClean="0"/>
              <a:t>pentagon</a:t>
            </a:r>
          </a:p>
          <a:p>
            <a:r>
              <a:rPr lang="en-US" sz="3200" dirty="0" smtClean="0"/>
              <a:t>pentameter</a:t>
            </a:r>
          </a:p>
          <a:p>
            <a:r>
              <a:rPr lang="en-US" sz="3200" dirty="0" smtClean="0"/>
              <a:t>pentathlon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47599" y="220071"/>
            <a:ext cx="1868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five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765" y="1983832"/>
            <a:ext cx="3175000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933" y="4229953"/>
            <a:ext cx="22352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telescope</a:t>
            </a:r>
          </a:p>
          <a:p>
            <a:r>
              <a:rPr lang="en-US" sz="3200" dirty="0" smtClean="0"/>
              <a:t>telephone</a:t>
            </a:r>
          </a:p>
          <a:p>
            <a:r>
              <a:rPr lang="en-US" sz="3200" dirty="0" smtClean="0"/>
              <a:t>telepathy</a:t>
            </a:r>
          </a:p>
          <a:p>
            <a:r>
              <a:rPr lang="en-US" sz="3200" dirty="0" smtClean="0"/>
              <a:t>telekinesis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47599" y="220071"/>
            <a:ext cx="1868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far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89" y="1890516"/>
            <a:ext cx="33020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37" y="4114053"/>
            <a:ext cx="3352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video</a:t>
            </a:r>
          </a:p>
          <a:p>
            <a:r>
              <a:rPr lang="en-US" sz="3200" dirty="0" smtClean="0"/>
              <a:t>evidence</a:t>
            </a:r>
          </a:p>
          <a:p>
            <a:r>
              <a:rPr lang="en-US" sz="3200" dirty="0" smtClean="0"/>
              <a:t>invidious</a:t>
            </a:r>
          </a:p>
          <a:p>
            <a:r>
              <a:rPr lang="en-US" sz="3200" dirty="0" smtClean="0"/>
              <a:t>vide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47599" y="220071"/>
            <a:ext cx="1868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look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89" y="1677253"/>
            <a:ext cx="3147082" cy="1997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41" y="3634119"/>
            <a:ext cx="29591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omnipotent</a:t>
            </a:r>
          </a:p>
          <a:p>
            <a:r>
              <a:rPr lang="en-US" sz="3200" dirty="0" smtClean="0"/>
              <a:t>omniscient</a:t>
            </a:r>
          </a:p>
          <a:p>
            <a:r>
              <a:rPr lang="en-US" sz="3200" dirty="0" smtClean="0"/>
              <a:t>omnipresent</a:t>
            </a:r>
          </a:p>
          <a:p>
            <a:r>
              <a:rPr lang="en-US" sz="3200" dirty="0" smtClean="0"/>
              <a:t>omnivore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47599" y="220071"/>
            <a:ext cx="1868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all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82" y="1861912"/>
            <a:ext cx="3048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12" y="3728721"/>
            <a:ext cx="3479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exit</a:t>
            </a:r>
          </a:p>
          <a:p>
            <a:r>
              <a:rPr lang="en-US" sz="3200" dirty="0" smtClean="0"/>
              <a:t>extract</a:t>
            </a:r>
          </a:p>
          <a:p>
            <a:r>
              <a:rPr lang="en-US" sz="3200" dirty="0" smtClean="0"/>
              <a:t>excise</a:t>
            </a:r>
          </a:p>
          <a:p>
            <a:r>
              <a:rPr lang="en-US" sz="3200" dirty="0" smtClean="0"/>
              <a:t>except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47599" y="220071"/>
            <a:ext cx="1868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out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90" y="1945709"/>
            <a:ext cx="2552700" cy="261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065" y="4018861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polygamy</a:t>
            </a:r>
          </a:p>
          <a:p>
            <a:r>
              <a:rPr lang="en-US" sz="3200" dirty="0" smtClean="0"/>
              <a:t>polyphony</a:t>
            </a:r>
          </a:p>
          <a:p>
            <a:r>
              <a:rPr lang="en-US" sz="3200" dirty="0" smtClean="0"/>
              <a:t>polyhedron</a:t>
            </a:r>
          </a:p>
          <a:p>
            <a:r>
              <a:rPr lang="en-US" sz="3200" dirty="0" smtClean="0"/>
              <a:t>polyester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116252" y="318022"/>
            <a:ext cx="2322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many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89" y="1873155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241" y="3804921"/>
            <a:ext cx="36068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return</a:t>
            </a:r>
          </a:p>
          <a:p>
            <a:r>
              <a:rPr lang="en-US" sz="3200" dirty="0" smtClean="0"/>
              <a:t>reuse</a:t>
            </a:r>
          </a:p>
          <a:p>
            <a:r>
              <a:rPr lang="en-US" sz="3200" dirty="0" smtClean="0"/>
              <a:t>retouch</a:t>
            </a:r>
          </a:p>
          <a:p>
            <a:r>
              <a:rPr lang="en-US" sz="3200" dirty="0" smtClean="0"/>
              <a:t>reiterate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116252" y="318022"/>
            <a:ext cx="2322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again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76" y="1873155"/>
            <a:ext cx="2794000" cy="290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3429000"/>
            <a:ext cx="28448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hyp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hypothesis</a:t>
            </a:r>
          </a:p>
          <a:p>
            <a:r>
              <a:rPr lang="en-US" sz="3200" dirty="0" smtClean="0"/>
              <a:t>hypnotize</a:t>
            </a:r>
          </a:p>
          <a:p>
            <a:r>
              <a:rPr lang="en-US" sz="3200" dirty="0" smtClean="0"/>
              <a:t>hypocrite</a:t>
            </a:r>
          </a:p>
          <a:p>
            <a:r>
              <a:rPr lang="en-US" sz="3200" dirty="0" smtClean="0"/>
              <a:t>hypothermia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857361" y="376811"/>
            <a:ext cx="2594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under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092" y="3635366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38" y="1827216"/>
            <a:ext cx="1769885" cy="269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pseudo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pseudonym</a:t>
            </a:r>
          </a:p>
          <a:p>
            <a:r>
              <a:rPr lang="en-US" sz="3200" dirty="0" smtClean="0"/>
              <a:t>pseudoscience</a:t>
            </a:r>
          </a:p>
          <a:p>
            <a:r>
              <a:rPr lang="en-US" sz="3200" dirty="0" err="1" smtClean="0"/>
              <a:t>pseudopod</a:t>
            </a:r>
            <a:endParaRPr lang="en-US" sz="3200" dirty="0" smtClean="0"/>
          </a:p>
          <a:p>
            <a:r>
              <a:rPr lang="en-US" sz="3200" dirty="0" err="1" smtClean="0"/>
              <a:t>pseudomorphic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265086" y="284224"/>
            <a:ext cx="2165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false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659" y="1805560"/>
            <a:ext cx="2387600" cy="154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89" y="3492782"/>
            <a:ext cx="3976159" cy="285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homogenize</a:t>
            </a:r>
          </a:p>
          <a:p>
            <a:r>
              <a:rPr lang="en-US" sz="3200" dirty="0" smtClean="0"/>
              <a:t>homonym</a:t>
            </a:r>
          </a:p>
          <a:p>
            <a:r>
              <a:rPr lang="en-US" sz="3200" dirty="0" smtClean="0"/>
              <a:t>homophones</a:t>
            </a:r>
          </a:p>
          <a:p>
            <a:r>
              <a:rPr lang="en-US" sz="3200" dirty="0" smtClean="0"/>
              <a:t>homologous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244051" y="289001"/>
            <a:ext cx="218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same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77" y="1815114"/>
            <a:ext cx="3162300" cy="257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79" y="4050650"/>
            <a:ext cx="34544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neuro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neuron</a:t>
            </a:r>
          </a:p>
          <a:p>
            <a:r>
              <a:rPr lang="en-US" sz="3200" dirty="0" smtClean="0"/>
              <a:t>neurologist</a:t>
            </a:r>
          </a:p>
          <a:p>
            <a:r>
              <a:rPr lang="en-US" sz="3200" dirty="0" smtClean="0"/>
              <a:t>neurosurgeon</a:t>
            </a:r>
          </a:p>
          <a:p>
            <a:r>
              <a:rPr lang="en-US" sz="3200" dirty="0" smtClean="0"/>
              <a:t>neurosis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125588" y="315902"/>
            <a:ext cx="2312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nerve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246" y="3876014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32" y="1887376"/>
            <a:ext cx="2931448" cy="195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tonsillectomy</a:t>
            </a:r>
          </a:p>
          <a:p>
            <a:r>
              <a:rPr lang="en-US" sz="3200" dirty="0" smtClean="0"/>
              <a:t>appendectomy</a:t>
            </a:r>
          </a:p>
          <a:p>
            <a:r>
              <a:rPr lang="en-US" sz="3200" dirty="0" smtClean="0"/>
              <a:t>dichotomy</a:t>
            </a:r>
          </a:p>
          <a:p>
            <a:r>
              <a:rPr lang="en-US" sz="3200" dirty="0" smtClean="0"/>
              <a:t>anatomy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16033" y="227240"/>
            <a:ext cx="1901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cut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89" y="2133601"/>
            <a:ext cx="19304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24" y="2510034"/>
            <a:ext cx="2451100" cy="245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hematoma</a:t>
            </a:r>
          </a:p>
          <a:p>
            <a:r>
              <a:rPr lang="en-US" sz="3200" dirty="0" smtClean="0"/>
              <a:t>hematology</a:t>
            </a:r>
          </a:p>
          <a:p>
            <a:r>
              <a:rPr lang="en-US" sz="3200" dirty="0" smtClean="0"/>
              <a:t>hematite</a:t>
            </a:r>
          </a:p>
          <a:p>
            <a:r>
              <a:rPr lang="en-US" sz="3200" dirty="0" err="1" smtClean="0"/>
              <a:t>hematogenesis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085912" y="324912"/>
            <a:ext cx="2354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blood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56" y="2622473"/>
            <a:ext cx="3617819" cy="246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proto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prototype</a:t>
            </a:r>
          </a:p>
          <a:p>
            <a:r>
              <a:rPr lang="en-US" sz="3200" dirty="0" err="1" smtClean="0"/>
              <a:t>protohuman</a:t>
            </a:r>
            <a:endParaRPr lang="en-US" sz="3200" dirty="0" smtClean="0"/>
          </a:p>
          <a:p>
            <a:r>
              <a:rPr lang="en-US" sz="3200" dirty="0" smtClean="0"/>
              <a:t>proton</a:t>
            </a:r>
          </a:p>
          <a:p>
            <a:r>
              <a:rPr lang="en-US" sz="3200" dirty="0" smtClean="0"/>
              <a:t>Protozoa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212179" y="296239"/>
            <a:ext cx="2221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first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740" y="1829589"/>
            <a:ext cx="3594100" cy="226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0" y="3893706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phon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symphony</a:t>
            </a:r>
          </a:p>
          <a:p>
            <a:r>
              <a:rPr lang="en-US" sz="3200" dirty="0" smtClean="0"/>
              <a:t>telephone</a:t>
            </a:r>
          </a:p>
          <a:p>
            <a:r>
              <a:rPr lang="en-US" sz="3200" dirty="0" smtClean="0"/>
              <a:t>phonograph</a:t>
            </a:r>
          </a:p>
          <a:p>
            <a:r>
              <a:rPr lang="en-US" sz="3200" dirty="0" smtClean="0"/>
              <a:t>cacophony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894925" y="368281"/>
            <a:ext cx="255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sound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395" y="1973674"/>
            <a:ext cx="2581294" cy="2581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641" y="3915362"/>
            <a:ext cx="32512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mono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monotonous</a:t>
            </a:r>
          </a:p>
          <a:p>
            <a:r>
              <a:rPr lang="en-US" sz="3200" dirty="0" smtClean="0"/>
              <a:t>monolithic</a:t>
            </a:r>
          </a:p>
          <a:p>
            <a:r>
              <a:rPr lang="en-US" sz="3200" dirty="0" smtClean="0"/>
              <a:t>mononuclear</a:t>
            </a:r>
          </a:p>
          <a:p>
            <a:r>
              <a:rPr lang="en-US" sz="3200" dirty="0" smtClean="0"/>
              <a:t>monotone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324337" y="270770"/>
            <a:ext cx="2103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one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089" y="1778651"/>
            <a:ext cx="16256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89" y="3601721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err="1" smtClean="0"/>
              <a:t>viv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vivid</a:t>
            </a:r>
          </a:p>
          <a:p>
            <a:r>
              <a:rPr lang="en-US" sz="3200" dirty="0" smtClean="0"/>
              <a:t>vivacious</a:t>
            </a:r>
          </a:p>
          <a:p>
            <a:r>
              <a:rPr lang="en-US" sz="3200" dirty="0" smtClean="0"/>
              <a:t>convivial</a:t>
            </a:r>
          </a:p>
          <a:p>
            <a:r>
              <a:rPr lang="en-US" sz="3200" dirty="0" smtClean="0"/>
              <a:t>revive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324337" y="270770"/>
            <a:ext cx="21033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life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313" y="1778651"/>
            <a:ext cx="35052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313" y="375673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spectacles</a:t>
            </a:r>
          </a:p>
          <a:p>
            <a:r>
              <a:rPr lang="en-US" sz="3200" dirty="0" smtClean="0"/>
              <a:t>inspect</a:t>
            </a:r>
          </a:p>
          <a:p>
            <a:r>
              <a:rPr lang="en-US" sz="3200" dirty="0" smtClean="0"/>
              <a:t>specter</a:t>
            </a:r>
          </a:p>
          <a:p>
            <a:r>
              <a:rPr lang="en-US" sz="3200" dirty="0" smtClean="0"/>
              <a:t>spectrum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244051" y="289001"/>
            <a:ext cx="218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look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873" y="1815114"/>
            <a:ext cx="349250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681" y="4139214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conductor</a:t>
            </a:r>
          </a:p>
          <a:p>
            <a:r>
              <a:rPr lang="en-US" sz="3200" dirty="0" smtClean="0"/>
              <a:t>ductile</a:t>
            </a:r>
          </a:p>
          <a:p>
            <a:r>
              <a:rPr lang="en-US" sz="3200" dirty="0" smtClean="0"/>
              <a:t>induct</a:t>
            </a:r>
          </a:p>
          <a:p>
            <a:r>
              <a:rPr lang="en-US" sz="3200" dirty="0" smtClean="0"/>
              <a:t>product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244051" y="289001"/>
            <a:ext cx="218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lead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39" y="1815114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951" y="3728721"/>
            <a:ext cx="3479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transfer</a:t>
            </a:r>
          </a:p>
          <a:p>
            <a:r>
              <a:rPr lang="en-US" sz="3200" dirty="0" smtClean="0"/>
              <a:t>infer</a:t>
            </a:r>
          </a:p>
          <a:p>
            <a:r>
              <a:rPr lang="en-US" sz="3200" dirty="0" smtClean="0"/>
              <a:t>ferry</a:t>
            </a:r>
          </a:p>
          <a:p>
            <a:r>
              <a:rPr lang="en-US" sz="3200" dirty="0" smtClean="0"/>
              <a:t>aquifer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244051" y="289001"/>
            <a:ext cx="218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carry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543" y="4088414"/>
            <a:ext cx="4051300" cy="200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34" y="1815114"/>
            <a:ext cx="3581400" cy="227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67" y="2006600"/>
            <a:ext cx="28448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pendant</a:t>
            </a:r>
          </a:p>
          <a:p>
            <a:r>
              <a:rPr lang="en-US" sz="3200" dirty="0" smtClean="0"/>
              <a:t>pendulum</a:t>
            </a:r>
          </a:p>
          <a:p>
            <a:r>
              <a:rPr lang="en-US" sz="3200" dirty="0" smtClean="0"/>
              <a:t>suspend</a:t>
            </a:r>
          </a:p>
          <a:p>
            <a:r>
              <a:rPr lang="en-US" sz="3200" dirty="0" smtClean="0"/>
              <a:t>impending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244051" y="289001"/>
            <a:ext cx="218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hang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43" y="3429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microscope</a:t>
            </a:r>
          </a:p>
          <a:p>
            <a:r>
              <a:rPr lang="en-US" sz="3200" dirty="0" smtClean="0"/>
              <a:t>microphone</a:t>
            </a:r>
          </a:p>
          <a:p>
            <a:r>
              <a:rPr lang="en-US" sz="3200" dirty="0" smtClean="0"/>
              <a:t>microbiology</a:t>
            </a:r>
          </a:p>
          <a:p>
            <a:r>
              <a:rPr lang="en-US" sz="3200" dirty="0" smtClean="0"/>
              <a:t>microcosm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244051" y="289001"/>
            <a:ext cx="2187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small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3429000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947" y="1815114"/>
            <a:ext cx="3107216" cy="2327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dehydrate</a:t>
            </a:r>
          </a:p>
          <a:p>
            <a:r>
              <a:rPr lang="en-US" sz="3200" dirty="0" smtClean="0"/>
              <a:t>hydroplane</a:t>
            </a:r>
          </a:p>
          <a:p>
            <a:r>
              <a:rPr lang="en-US" sz="3200" dirty="0" smtClean="0"/>
              <a:t>hydroponics</a:t>
            </a:r>
          </a:p>
          <a:p>
            <a:r>
              <a:rPr lang="en-US" sz="3200" dirty="0" smtClean="0"/>
              <a:t>hydrant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894924" y="368281"/>
            <a:ext cx="2554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water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648" y="3832216"/>
            <a:ext cx="32893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98" y="1959075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photograph</a:t>
            </a:r>
          </a:p>
          <a:p>
            <a:r>
              <a:rPr lang="en-US" sz="3200" dirty="0" smtClean="0"/>
              <a:t>photon</a:t>
            </a:r>
          </a:p>
          <a:p>
            <a:r>
              <a:rPr lang="en-US" sz="3200" dirty="0" smtClean="0"/>
              <a:t>photogenic</a:t>
            </a:r>
          </a:p>
          <a:p>
            <a:r>
              <a:rPr lang="en-US" sz="3200" dirty="0" smtClean="0"/>
              <a:t>photosynthesis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894924" y="368281"/>
            <a:ext cx="2554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light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944" y="3707768"/>
            <a:ext cx="3073400" cy="265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88" y="1973674"/>
            <a:ext cx="23495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615</TotalTime>
  <Words>145</Words>
  <Application>Microsoft Macintosh PowerPoint</Application>
  <PresentationFormat>On-screen Show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The Word Within The Word</vt:lpstr>
      <vt:lpstr>homo</vt:lpstr>
      <vt:lpstr>spec</vt:lpstr>
      <vt:lpstr>duct</vt:lpstr>
      <vt:lpstr>fer</vt:lpstr>
      <vt:lpstr>pend</vt:lpstr>
      <vt:lpstr>micro</vt:lpstr>
      <vt:lpstr>hydro</vt:lpstr>
      <vt:lpstr>photo</vt:lpstr>
      <vt:lpstr>pan</vt:lpstr>
      <vt:lpstr>penta </vt:lpstr>
      <vt:lpstr>tele </vt:lpstr>
      <vt:lpstr>vid </vt:lpstr>
      <vt:lpstr>omni </vt:lpstr>
      <vt:lpstr> ex</vt:lpstr>
      <vt:lpstr> poly</vt:lpstr>
      <vt:lpstr> re</vt:lpstr>
      <vt:lpstr> hyp</vt:lpstr>
      <vt:lpstr> pseudo</vt:lpstr>
      <vt:lpstr> neuro</vt:lpstr>
      <vt:lpstr> tomy</vt:lpstr>
      <vt:lpstr> hema</vt:lpstr>
      <vt:lpstr> proto</vt:lpstr>
      <vt:lpstr> phon</vt:lpstr>
      <vt:lpstr> mono</vt:lpstr>
      <vt:lpstr> viv</vt:lpstr>
    </vt:vector>
  </TitlesOfParts>
  <Company>Rolling Meadows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Within The Word</dc:title>
  <dc:creator>Alison Deberge</dc:creator>
  <cp:lastModifiedBy>christie thompson</cp:lastModifiedBy>
  <cp:revision>13</cp:revision>
  <cp:lastPrinted>2012-11-16T15:54:32Z</cp:lastPrinted>
  <dcterms:created xsi:type="dcterms:W3CDTF">2012-11-29T19:01:21Z</dcterms:created>
  <dcterms:modified xsi:type="dcterms:W3CDTF">2014-06-07T04:43:09Z</dcterms:modified>
</cp:coreProperties>
</file>