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92FBA-E4B9-484F-9A97-13EC0BD841CB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F25E-011D-7346-AD5F-0D9D86208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i="1" dirty="0" smtClean="0"/>
              <a:t>The Word Within The Word</a:t>
            </a:r>
            <a:endParaRPr lang="en-US" sz="5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List 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captured</a:t>
            </a:r>
          </a:p>
          <a:p>
            <a:r>
              <a:rPr lang="en-US" sz="3200" dirty="0" smtClean="0"/>
              <a:t>captives</a:t>
            </a:r>
          </a:p>
          <a:p>
            <a:r>
              <a:rPr lang="en-US" sz="3200" dirty="0" smtClean="0"/>
              <a:t>captious</a:t>
            </a:r>
          </a:p>
          <a:p>
            <a:r>
              <a:rPr lang="en-US" sz="3200" dirty="0" smtClean="0"/>
              <a:t>captivated</a:t>
            </a: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805404" y="498538"/>
            <a:ext cx="2746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take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10" y="4191594"/>
            <a:ext cx="34417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89" y="1746250"/>
            <a:ext cx="24130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incised</a:t>
            </a:r>
          </a:p>
          <a:p>
            <a:r>
              <a:rPr lang="en-US" sz="3200" dirty="0" smtClean="0"/>
              <a:t>excise</a:t>
            </a:r>
          </a:p>
          <a:p>
            <a:r>
              <a:rPr lang="en-US" sz="3200" dirty="0" smtClean="0"/>
              <a:t>exorcise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098984" y="457356"/>
            <a:ext cx="24470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cut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879600"/>
            <a:ext cx="2628900" cy="309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216" y="4240072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biome</a:t>
            </a:r>
          </a:p>
          <a:p>
            <a:r>
              <a:rPr lang="en-US" sz="3200" dirty="0" smtClean="0"/>
              <a:t>biography</a:t>
            </a:r>
          </a:p>
          <a:p>
            <a:r>
              <a:rPr lang="en-US" sz="3200" dirty="0" smtClean="0"/>
              <a:t>biology</a:t>
            </a:r>
          </a:p>
          <a:p>
            <a:r>
              <a:rPr lang="en-US" sz="3200" dirty="0" smtClean="0"/>
              <a:t>biopic</a:t>
            </a: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481871" y="495818"/>
            <a:ext cx="3412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life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82" y="2051886"/>
            <a:ext cx="2295613" cy="293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33" y="3014583"/>
            <a:ext cx="21717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autobiography</a:t>
            </a:r>
          </a:p>
          <a:p>
            <a:r>
              <a:rPr lang="en-US" sz="3200" dirty="0" smtClean="0"/>
              <a:t>autonomy</a:t>
            </a:r>
          </a:p>
          <a:p>
            <a:r>
              <a:rPr lang="en-US" sz="3200" dirty="0" smtClean="0"/>
              <a:t>autocracy</a:t>
            </a:r>
          </a:p>
          <a:p>
            <a:r>
              <a:rPr lang="en-US" sz="3200" dirty="0" smtClean="0"/>
              <a:t>autograph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835824" y="446167"/>
            <a:ext cx="3051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self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157" y="3119020"/>
            <a:ext cx="2463800" cy="328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81" y="1952583"/>
            <a:ext cx="2111960" cy="281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porter</a:t>
            </a:r>
          </a:p>
          <a:p>
            <a:r>
              <a:rPr lang="en-US" sz="3200" dirty="0" smtClean="0"/>
              <a:t>portable</a:t>
            </a:r>
          </a:p>
          <a:p>
            <a:r>
              <a:rPr lang="en-US" sz="3200" dirty="0" smtClean="0"/>
              <a:t>portage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018436" y="370581"/>
            <a:ext cx="2502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carry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11" y="1801411"/>
            <a:ext cx="2324100" cy="349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82" y="3835895"/>
            <a:ext cx="3352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inscribe</a:t>
            </a:r>
          </a:p>
          <a:p>
            <a:r>
              <a:rPr lang="en-US" sz="3200" dirty="0" smtClean="0"/>
              <a:t>scribes</a:t>
            </a:r>
          </a:p>
          <a:p>
            <a:r>
              <a:rPr lang="en-US" sz="3200" dirty="0" smtClean="0"/>
              <a:t>scribble</a:t>
            </a:r>
          </a:p>
          <a:p>
            <a:r>
              <a:rPr lang="en-US" sz="3200" dirty="0" smtClean="0"/>
              <a:t>circumscribe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171006" y="349179"/>
            <a:ext cx="2346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write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87" y="3875285"/>
            <a:ext cx="32766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932364"/>
            <a:ext cx="2552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entomology</a:t>
            </a:r>
          </a:p>
          <a:p>
            <a:r>
              <a:rPr lang="en-US" sz="3200" dirty="0" smtClean="0"/>
              <a:t>anthropology</a:t>
            </a:r>
          </a:p>
          <a:p>
            <a:r>
              <a:rPr lang="en-US" sz="3200" dirty="0" smtClean="0"/>
              <a:t>criminology</a:t>
            </a:r>
          </a:p>
          <a:p>
            <a:r>
              <a:rPr lang="en-US" sz="3200" dirty="0" smtClean="0"/>
              <a:t>meteorology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479388" y="446197"/>
            <a:ext cx="3051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science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74" y="1749405"/>
            <a:ext cx="33909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74" y="3681627"/>
            <a:ext cx="28448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indictment</a:t>
            </a:r>
          </a:p>
          <a:p>
            <a:r>
              <a:rPr lang="en-US" sz="3200" dirty="0" smtClean="0"/>
              <a:t>contradict</a:t>
            </a:r>
          </a:p>
          <a:p>
            <a:r>
              <a:rPr lang="en-US" sz="3200" dirty="0" smtClean="0"/>
              <a:t>dictate</a:t>
            </a:r>
          </a:p>
          <a:p>
            <a:r>
              <a:rPr lang="en-US" sz="3200" dirty="0" smtClean="0"/>
              <a:t>diction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171006" y="349179"/>
            <a:ext cx="2346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say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1758606"/>
            <a:ext cx="2336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61" y="2573021"/>
            <a:ext cx="23241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incredulous</a:t>
            </a:r>
          </a:p>
          <a:p>
            <a:r>
              <a:rPr lang="en-US" sz="3200" dirty="0" smtClean="0"/>
              <a:t>incredible</a:t>
            </a:r>
          </a:p>
          <a:p>
            <a:r>
              <a:rPr lang="en-US" sz="3200" dirty="0" smtClean="0"/>
              <a:t>accredited</a:t>
            </a:r>
          </a:p>
          <a:p>
            <a:r>
              <a:rPr lang="en-US" sz="3200" dirty="0" smtClean="0"/>
              <a:t>discredited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552632" y="800565"/>
            <a:ext cx="2990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believe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13" y="2171700"/>
            <a:ext cx="32385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64" y="4256548"/>
            <a:ext cx="2707164" cy="235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centipede</a:t>
            </a:r>
          </a:p>
          <a:p>
            <a:r>
              <a:rPr lang="en-US" sz="3200" dirty="0" smtClean="0"/>
              <a:t>century</a:t>
            </a:r>
          </a:p>
          <a:p>
            <a:r>
              <a:rPr lang="en-US" sz="3200" dirty="0" smtClean="0"/>
              <a:t>centenarian</a:t>
            </a:r>
          </a:p>
          <a:p>
            <a:r>
              <a:rPr lang="en-US" sz="3200" dirty="0" smtClean="0"/>
              <a:t>centennial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053804" y="555260"/>
            <a:ext cx="3485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one hundred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38501"/>
          <a:stretch>
            <a:fillRect/>
          </a:stretch>
        </p:blipFill>
        <p:spPr>
          <a:xfrm>
            <a:off x="6452141" y="3959382"/>
            <a:ext cx="2022882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75" y="3117468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monarchy</a:t>
            </a:r>
          </a:p>
          <a:p>
            <a:r>
              <a:rPr lang="en-US" sz="3200" dirty="0" smtClean="0"/>
              <a:t>anarchy</a:t>
            </a:r>
          </a:p>
          <a:p>
            <a:r>
              <a:rPr lang="en-US" sz="3200" dirty="0" smtClean="0"/>
              <a:t>matriarchy</a:t>
            </a:r>
          </a:p>
          <a:p>
            <a:r>
              <a:rPr lang="en-US" sz="3200" dirty="0" smtClean="0"/>
              <a:t>patriarchy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73" y="4099857"/>
            <a:ext cx="36068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251" y="2133601"/>
            <a:ext cx="3033038" cy="2194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064734">
            <a:off x="3497783" y="912628"/>
            <a:ext cx="5075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government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neophyte</a:t>
            </a:r>
          </a:p>
          <a:p>
            <a:r>
              <a:rPr lang="en-US" sz="3200" dirty="0" smtClean="0"/>
              <a:t>neonatal</a:t>
            </a:r>
          </a:p>
          <a:p>
            <a:r>
              <a:rPr lang="en-US" sz="3200" dirty="0" smtClean="0"/>
              <a:t>neoclassical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004263" y="372570"/>
            <a:ext cx="2516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new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671" y="3078500"/>
            <a:ext cx="3263900" cy="248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88" y="1930399"/>
            <a:ext cx="2493701" cy="167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adhere</a:t>
            </a:r>
          </a:p>
          <a:p>
            <a:r>
              <a:rPr lang="en-US" sz="3200" dirty="0" smtClean="0"/>
              <a:t>admit</a:t>
            </a:r>
          </a:p>
          <a:p>
            <a:r>
              <a:rPr lang="en-US" sz="3200" dirty="0" smtClean="0"/>
              <a:t>adhesive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004263" y="372570"/>
            <a:ext cx="2516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to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35" y="2642929"/>
            <a:ext cx="2247900" cy="361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89" y="2327573"/>
            <a:ext cx="31242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cede/</a:t>
            </a:r>
            <a:r>
              <a:rPr lang="en-US" dirty="0" err="1" smtClean="0"/>
              <a:t>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recede</a:t>
            </a:r>
          </a:p>
          <a:p>
            <a:r>
              <a:rPr lang="en-US" sz="3200" dirty="0" smtClean="0"/>
              <a:t>proceed</a:t>
            </a:r>
          </a:p>
          <a:p>
            <a:r>
              <a:rPr lang="en-US" sz="3200" dirty="0" smtClean="0"/>
              <a:t>exceed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004263" y="372570"/>
            <a:ext cx="2516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go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89" y="2044700"/>
            <a:ext cx="2946400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065" y="3812300"/>
            <a:ext cx="30607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dismiss</a:t>
            </a:r>
          </a:p>
          <a:p>
            <a:r>
              <a:rPr lang="en-US" sz="3200" dirty="0" smtClean="0"/>
              <a:t>remiss</a:t>
            </a:r>
          </a:p>
          <a:p>
            <a:r>
              <a:rPr lang="en-US" sz="3200" dirty="0" smtClean="0"/>
              <a:t>missile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243837" y="479240"/>
            <a:ext cx="3291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send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241550"/>
            <a:ext cx="3429000" cy="237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06" y="3869450"/>
            <a:ext cx="32131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concentric</a:t>
            </a:r>
          </a:p>
          <a:p>
            <a:r>
              <a:rPr lang="en-US" sz="3200" dirty="0" smtClean="0"/>
              <a:t>eccentric</a:t>
            </a:r>
          </a:p>
          <a:p>
            <a:r>
              <a:rPr lang="en-US" sz="3200" dirty="0" smtClean="0"/>
              <a:t>centripetal</a:t>
            </a:r>
          </a:p>
          <a:p>
            <a:r>
              <a:rPr lang="en-US" sz="3200" dirty="0" smtClean="0"/>
              <a:t>centrifuge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243837" y="479240"/>
            <a:ext cx="3291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center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8947"/>
          <a:stretch>
            <a:fillRect/>
          </a:stretch>
        </p:blipFill>
        <p:spPr>
          <a:xfrm>
            <a:off x="3510287" y="2018728"/>
            <a:ext cx="2994993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322" y="3991051"/>
            <a:ext cx="2512360" cy="251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bibliophile</a:t>
            </a:r>
          </a:p>
          <a:p>
            <a:r>
              <a:rPr lang="en-US" sz="3200" dirty="0" smtClean="0"/>
              <a:t>bibliography</a:t>
            </a:r>
          </a:p>
          <a:p>
            <a:r>
              <a:rPr lang="en-US" sz="3200" dirty="0" smtClean="0"/>
              <a:t>bibliomania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5517006" y="440921"/>
            <a:ext cx="3013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book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39" y="1942090"/>
            <a:ext cx="28829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04" y="4263169"/>
            <a:ext cx="2614320" cy="228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anthropo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misanthropist</a:t>
            </a:r>
          </a:p>
          <a:p>
            <a:r>
              <a:rPr lang="en-US" sz="3200" dirty="0" smtClean="0"/>
              <a:t>philanthropy</a:t>
            </a:r>
          </a:p>
          <a:p>
            <a:r>
              <a:rPr lang="en-US" sz="3200" dirty="0" smtClean="0"/>
              <a:t>anthropology</a:t>
            </a:r>
          </a:p>
          <a:p>
            <a:r>
              <a:rPr lang="en-US" sz="3200" dirty="0" smtClean="0"/>
              <a:t>anthropomorphism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641776">
            <a:off x="6168584" y="349519"/>
            <a:ext cx="2349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man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ard</a:t>
            </a:r>
            <a:r>
              <a:rPr lang="en-US" dirty="0" smtClean="0"/>
              <a:t>/-art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dullard</a:t>
            </a:r>
          </a:p>
          <a:p>
            <a:r>
              <a:rPr lang="en-US" sz="3200" dirty="0" smtClean="0"/>
              <a:t>braggart</a:t>
            </a:r>
          </a:p>
          <a:p>
            <a:r>
              <a:rPr lang="en-US" sz="3200" dirty="0" err="1" smtClean="0"/>
              <a:t>blinkard</a:t>
            </a:r>
            <a:endParaRPr lang="en-US" sz="3200" dirty="0" smtClean="0"/>
          </a:p>
          <a:p>
            <a:r>
              <a:rPr lang="en-US" sz="3200" dirty="0" smtClean="0"/>
              <a:t>sluggard</a:t>
            </a:r>
          </a:p>
        </p:txBody>
      </p:sp>
      <p:sp>
        <p:nvSpPr>
          <p:cNvPr id="6" name="TextBox 5"/>
          <p:cNvSpPr txBox="1"/>
          <p:nvPr/>
        </p:nvSpPr>
        <p:spPr>
          <a:xfrm rot="20012305">
            <a:off x="5197108" y="639708"/>
            <a:ext cx="2913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always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198" y="2197100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698" y="3734294"/>
            <a:ext cx="30988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pesticide</a:t>
            </a:r>
          </a:p>
          <a:p>
            <a:r>
              <a:rPr lang="en-US" sz="3200" dirty="0" smtClean="0"/>
              <a:t>genocide</a:t>
            </a:r>
          </a:p>
          <a:p>
            <a:r>
              <a:rPr lang="en-US" sz="3200" dirty="0" smtClean="0"/>
              <a:t>patricide</a:t>
            </a:r>
          </a:p>
          <a:p>
            <a:r>
              <a:rPr lang="en-US" sz="3200" dirty="0" smtClean="0"/>
              <a:t>regicide</a:t>
            </a:r>
          </a:p>
        </p:txBody>
      </p:sp>
      <p:sp>
        <p:nvSpPr>
          <p:cNvPr id="6" name="TextBox 5"/>
          <p:cNvSpPr txBox="1"/>
          <p:nvPr/>
        </p:nvSpPr>
        <p:spPr>
          <a:xfrm rot="19557616">
            <a:off x="5642960" y="671656"/>
            <a:ext cx="1866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kill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89" y="2406650"/>
            <a:ext cx="3048000" cy="204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89" y="2954021"/>
            <a:ext cx="254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technician</a:t>
            </a:r>
          </a:p>
          <a:p>
            <a:r>
              <a:rPr lang="en-US" sz="3200" dirty="0" smtClean="0"/>
              <a:t>pediatrician</a:t>
            </a:r>
          </a:p>
          <a:p>
            <a:r>
              <a:rPr lang="en-US" sz="3200" dirty="0" smtClean="0"/>
              <a:t>electrician</a:t>
            </a: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12535">
            <a:off x="4517486" y="818963"/>
            <a:ext cx="3643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specialist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50" y="4340916"/>
            <a:ext cx="3074206" cy="203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223" y="2629242"/>
            <a:ext cx="2799331" cy="223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dermatitis</a:t>
            </a:r>
          </a:p>
          <a:p>
            <a:r>
              <a:rPr lang="en-US" sz="3200" dirty="0" smtClean="0"/>
              <a:t>arthritis</a:t>
            </a:r>
          </a:p>
          <a:p>
            <a:r>
              <a:rPr lang="en-US" sz="3200" dirty="0" smtClean="0"/>
              <a:t>bronchitis</a:t>
            </a:r>
          </a:p>
          <a:p>
            <a:r>
              <a:rPr lang="en-US" sz="3200" dirty="0" smtClean="0"/>
              <a:t>gingivitis</a:t>
            </a:r>
          </a:p>
        </p:txBody>
      </p:sp>
      <p:sp>
        <p:nvSpPr>
          <p:cNvPr id="6" name="TextBox 5"/>
          <p:cNvSpPr txBox="1"/>
          <p:nvPr/>
        </p:nvSpPr>
        <p:spPr>
          <a:xfrm rot="20641776">
            <a:off x="4846107" y="633106"/>
            <a:ext cx="3724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infection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30" y="4218155"/>
            <a:ext cx="2857245" cy="2159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106" y="2133601"/>
            <a:ext cx="28829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aquatic</a:t>
            </a:r>
          </a:p>
          <a:p>
            <a:r>
              <a:rPr lang="en-US" sz="3200" dirty="0" smtClean="0"/>
              <a:t>aquarium</a:t>
            </a:r>
          </a:p>
          <a:p>
            <a:r>
              <a:rPr lang="en-US" sz="3200" dirty="0" smtClean="0"/>
              <a:t>aquaplane</a:t>
            </a:r>
          </a:p>
        </p:txBody>
      </p:sp>
      <p:sp>
        <p:nvSpPr>
          <p:cNvPr id="6" name="TextBox 5"/>
          <p:cNvSpPr txBox="1"/>
          <p:nvPr/>
        </p:nvSpPr>
        <p:spPr>
          <a:xfrm rot="20641776">
            <a:off x="5335310" y="564482"/>
            <a:ext cx="3225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water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2571750"/>
            <a:ext cx="22352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32" y="4027091"/>
            <a:ext cx="355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49" y="4298355"/>
            <a:ext cx="3517900" cy="231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auditory</a:t>
            </a:r>
          </a:p>
          <a:p>
            <a:r>
              <a:rPr lang="en-US" sz="3200" dirty="0" smtClean="0"/>
              <a:t>audio</a:t>
            </a:r>
          </a:p>
          <a:p>
            <a:r>
              <a:rPr lang="en-US" sz="3200" dirty="0" smtClean="0"/>
              <a:t>audience</a:t>
            </a:r>
          </a:p>
          <a:p>
            <a:r>
              <a:rPr lang="en-US" sz="3200" dirty="0" smtClean="0"/>
              <a:t>auditorium</a:t>
            </a:r>
          </a:p>
        </p:txBody>
      </p:sp>
      <p:sp>
        <p:nvSpPr>
          <p:cNvPr id="6" name="TextBox 5"/>
          <p:cNvSpPr txBox="1"/>
          <p:nvPr/>
        </p:nvSpPr>
        <p:spPr>
          <a:xfrm rot="20641776">
            <a:off x="5805404" y="498538"/>
            <a:ext cx="2746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hear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5" y="3907661"/>
            <a:ext cx="1895771" cy="1895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722" y="1596871"/>
            <a:ext cx="2310790" cy="231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belligerent</a:t>
            </a:r>
          </a:p>
          <a:p>
            <a:r>
              <a:rPr lang="en-US" sz="3200" dirty="0" smtClean="0"/>
              <a:t>bellicose</a:t>
            </a:r>
          </a:p>
        </p:txBody>
      </p:sp>
      <p:sp>
        <p:nvSpPr>
          <p:cNvPr id="6" name="TextBox 5"/>
          <p:cNvSpPr txBox="1"/>
          <p:nvPr/>
        </p:nvSpPr>
        <p:spPr>
          <a:xfrm rot="20641776">
            <a:off x="5805404" y="498538"/>
            <a:ext cx="2746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war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4478059"/>
            <a:ext cx="2503306" cy="158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928" y="2133601"/>
            <a:ext cx="5398372" cy="267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211</TotalTime>
  <Words>157</Words>
  <Application>Microsoft Macintosh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The Word Within The Word</vt:lpstr>
      <vt:lpstr>archy</vt:lpstr>
      <vt:lpstr>-ard/-art</vt:lpstr>
      <vt:lpstr>cide</vt:lpstr>
      <vt:lpstr>-ician</vt:lpstr>
      <vt:lpstr>-itis</vt:lpstr>
      <vt:lpstr>aqua</vt:lpstr>
      <vt:lpstr>audi</vt:lpstr>
      <vt:lpstr>bell</vt:lpstr>
      <vt:lpstr>cap</vt:lpstr>
      <vt:lpstr>cise</vt:lpstr>
      <vt:lpstr>bio</vt:lpstr>
      <vt:lpstr>auto</vt:lpstr>
      <vt:lpstr>port</vt:lpstr>
      <vt:lpstr>scrib</vt:lpstr>
      <vt:lpstr>-logy</vt:lpstr>
      <vt:lpstr>dict</vt:lpstr>
      <vt:lpstr>cred</vt:lpstr>
      <vt:lpstr>cent</vt:lpstr>
      <vt:lpstr>neo</vt:lpstr>
      <vt:lpstr>ad-</vt:lpstr>
      <vt:lpstr>cede/ceed</vt:lpstr>
      <vt:lpstr>miss</vt:lpstr>
      <vt:lpstr>centri</vt:lpstr>
      <vt:lpstr>biblio</vt:lpstr>
      <vt:lpstr>anthropo</vt:lpstr>
    </vt:vector>
  </TitlesOfParts>
  <Company>Rolling Meadows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Within The Word</dc:title>
  <dc:creator>Alison Deberge</dc:creator>
  <cp:lastModifiedBy>christie thompson</cp:lastModifiedBy>
  <cp:revision>12</cp:revision>
  <cp:lastPrinted>2013-01-11T13:10:01Z</cp:lastPrinted>
  <dcterms:created xsi:type="dcterms:W3CDTF">2013-10-07T12:34:32Z</dcterms:created>
  <dcterms:modified xsi:type="dcterms:W3CDTF">2014-06-07T04:13:52Z</dcterms:modified>
</cp:coreProperties>
</file>